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0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A237AA3-996B-4E53-BEEE-C438B0393FA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8AA9A86-D7E8-4DD6-9DB7-148E97E567B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FE3AFCF-960C-4855-A8A2-E75C2943B30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5463F1C-386E-4D63-9CE9-E814B93E78D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00C46EC4-7316-44FA-9317-35C3317B989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C72815D-A6CE-430B-87C3-9714E3FBD8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763A95F-5243-459A-AE65-A07F8FDE182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47189B2D-02A3-4886-86F2-AE5D02C194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EF50724-9601-40DC-BE7A-E93CC40A1EE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2300370-6923-4ADB-A521-87F799FB7B5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B3DBE06-85D2-445F-AFA6-5DCEFBCBA9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44201DB7-FA6F-48C8-8F4F-0B840DD126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CF86CC4-8D4C-4D29-890B-F51B88A221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16EFB29F-0EA9-4113-B04B-50A5FCF181DC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CEDD925-B559-4CD2-BC4A-50C220EBC0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7104E2E7-398E-45C0-B728-607C58945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3F0680-8797-4FB1-9C04-3FE44198D8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B0F76F-3AAC-4779-B1AC-F30B9CF627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564728-79AA-48B0-B746-50780D34DD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4C58CB-299D-4F7C-9E21-D69113B89F4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499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4CF216-6C7E-4695-9F46-253597EF65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2545D5-4358-454B-B14E-068F7641FA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A61C90-F185-4F40-A419-91B3C5C9BC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C86ACE-1A7B-48AD-8FED-D430FCA29F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110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4C6B31-9FD9-4210-85C2-EFB685DEC9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630BDE-2AB7-46E2-8FFB-9CD9ACB15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31760F-9AB0-42DE-BDCD-7431D661D9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E31115-40B7-4604-9CD6-C4533D2D383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776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08FBA3-FD98-41B3-962E-70CFFAA35C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14E694-B4AC-45E4-8CBC-6CE93450FC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ADC31C-5ECF-4556-83C1-1645D319FC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D5836-AA43-493A-A693-A88EE5CF918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885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36CC56-0604-43AB-B28F-96A70BAE97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1C2AEE-AD92-4740-8439-36B918AE38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D9A57F-3C1B-4A55-824F-BA3677F040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F899C-E8F6-4AB8-9BAD-715BB7399A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6585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84D9EB-34F3-457D-81BE-222988648F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D83265-365A-45B0-A493-2F8CD4D4CC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E2E5BA-2D41-49A6-8DCC-95AC5D47A4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44D463-CF78-4D54-BD36-0890117FF42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240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CD0D26E-2B4D-4130-8D70-A97D2D12C3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C3DE7F-BD1E-4469-AB36-FC8B05858F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F9E1560-584E-40CA-BB18-1056E6A050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66247D-5DCE-448B-B669-BC311B140DF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853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88A6C7F-6CEC-4C0F-A269-CD576730B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D38A66D-9E84-4953-9557-C76D012104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6774DE-FE50-4386-8064-6D79F6EC9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C7869B-1184-40AC-8CE1-9D98D7F8D5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133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E8B9B80-91DA-4192-A66D-61A29FA557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7030530-CE9C-4A3A-BD01-D30D5748EA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9D9391-23F0-4424-B129-D9A10EC154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19F7C0-C51B-40AD-AD21-1E89BE12BB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135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0A9BD8-6977-4EAA-8FBE-9C8821B555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13FB74-ACE7-4D34-A0BD-2CC03A32B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D9F40C-2B0A-4D7B-B05E-FA7E239087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794A53-3BF2-4FE1-BF4A-2AA9E65560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272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1AFD48-FCCC-4F32-8E6B-18C4E16770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46E865-1E01-43D2-B5A0-6667F98F0B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0A5940-C2DB-4E90-88DB-536B388C6F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9CF63-229E-426F-8EF8-69363B96A45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0898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68E6C53-AFDD-4282-B8FD-D61D8C4327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43A3D60-1647-46DE-ABEC-D963E4CA82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0E37558-D8AF-44EB-B555-3F12575419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21730F1-CE8A-4CF9-A4FE-ABB4E36948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FE2F84C-933B-4D4C-A7AD-DB7E195E07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9DA69156-A1EC-4F73-991D-26FE694FE9B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6B53C79A-58D5-4FF2-87D9-FB8AAACECE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5208013"/>
            <a:ext cx="9144000" cy="1600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28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本演題発表に関連して、開示すべき</a:t>
            </a:r>
            <a:r>
              <a:rPr kumimoji="0" lang="en-US" altLang="ja-JP" sz="24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COI(conflict of interest)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関係にある企業等はありません。</a:t>
            </a:r>
            <a:endParaRPr kumimoji="0" lang="en-US" altLang="ja-JP" sz="24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 dirty="0">
              <a:solidFill>
                <a:srgbClr val="FFFF1F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</p:txBody>
      </p:sp>
      <p:sp>
        <p:nvSpPr>
          <p:cNvPr id="15364" name="正方形/長方形 3">
            <a:extLst>
              <a:ext uri="{FF2B5EF4-FFF2-40B4-BE49-F238E27FC236}">
                <a16:creationId xmlns:a16="http://schemas.microsoft.com/office/drawing/2014/main" id="{57FB5715-4E7F-4F3A-B0AE-877B55A96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601060"/>
            <a:ext cx="84359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kumimoji="0" lang="ja-JP" altLang="en-US" sz="40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　第</a:t>
            </a:r>
            <a:r>
              <a:rPr kumimoji="0" lang="en-US" altLang="ja-JP" sz="40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23</a:t>
            </a:r>
            <a:r>
              <a:rPr kumimoji="0" lang="ja-JP" altLang="en-US" sz="40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回日本薬剤疫学会学術総会</a:t>
            </a:r>
            <a:endParaRPr kumimoji="0" lang="ja-JP" altLang="en-US" sz="36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</p:txBody>
      </p:sp>
      <p:sp>
        <p:nvSpPr>
          <p:cNvPr id="15366" name="正方形/長方形 5">
            <a:extLst>
              <a:ext uri="{FF2B5EF4-FFF2-40B4-BE49-F238E27FC236}">
                <a16:creationId xmlns:a16="http://schemas.microsoft.com/office/drawing/2014/main" id="{C1244DFB-498B-4F74-9BCB-D96F494A4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14550"/>
            <a:ext cx="9144000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40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演   題  ： ○○　□□</a:t>
            </a:r>
            <a:endParaRPr kumimoji="0" lang="en-US" altLang="ja-JP" sz="40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endParaRPr kumimoji="0" lang="en-US" altLang="ja-JP" sz="40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所　属：</a:t>
            </a:r>
            <a:endParaRPr kumimoji="0" lang="en-US" altLang="ja-JP" sz="28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pPr algn="ctr"/>
            <a:endParaRPr kumimoji="0" lang="ja-JP" altLang="en-US" sz="2800" dirty="0"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発表者：</a:t>
            </a:r>
            <a:endParaRPr kumimoji="0" lang="en-US" altLang="ja-JP" sz="28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29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小塚ゴシック Pr6N B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西野隆</cp:lastModifiedBy>
  <cp:revision>92</cp:revision>
  <dcterms:created xsi:type="dcterms:W3CDTF">2000-09-04T17:39:07Z</dcterms:created>
  <dcterms:modified xsi:type="dcterms:W3CDTF">2017-10-18T09:29:16Z</dcterms:modified>
</cp:coreProperties>
</file>