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0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74B0C4C-EC29-4818-8025-4B2667FC676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0123AF3-8170-46A8-A80B-2DF84C9CC51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F89D919-16CA-4689-B0A6-5DB9A509E49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2CE213E7-3EB3-408A-B8F2-B57C015071F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DF94340B-C8A6-4B93-95AB-CE70FBFF369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65D3143-4CCF-4D85-862D-D0DC5377068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5B931BB-2DFE-41C9-93F9-5499C9F9B65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3163FA6E-E9FB-4EA1-B421-1622BA6EF8E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BC72BC1-BFEC-4E50-9BF6-A4957FD30A0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674C085-FA35-471D-841D-8341AD9439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AF1458C6-D54F-4689-BC67-A80FBEA454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60F8C6DF-F36F-4BE8-8A4B-07FDC292294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3CF86CC4-8D4C-4D29-890B-F51B88A221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16EFB29F-0EA9-4113-B04B-50A5FCF181DC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ACEDD925-B559-4CD2-BC4A-50C220EBC0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7104E2E7-398E-45C0-B728-607C58945E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4509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19FED5-D54A-4EC7-8D2E-0549AB6C93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08E3B1-8106-4C07-8E38-F63E0C4697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4E3FDD-747D-41B9-B4AA-01BF4186BB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38842F-542B-4284-8389-C442FC11629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3813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2A4D66-A604-48D4-B6C4-BFE380B39D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DF5499-139F-4558-8112-0978A45901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10317B-DF25-4EFD-B6CE-7B87480F76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A97659-7834-4961-AADB-CF3C8B5C65A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0767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6839FB-8E87-4D0F-9CD7-78E8D77504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400362-6932-4E1A-9EE1-3A97C415C9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F20E4C-29FB-4F4F-8553-98D7F26B44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1EA537-7AC8-475B-A91B-9FCEA86E808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31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3DC4C3-4461-485F-8EFF-1A2B383D7D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AE518F-2142-4EFD-8A5D-9626209D55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BC86E9-BF62-4FB3-93E1-6D41033F6B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969F8F-A211-412A-B4EC-B153CA5D27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280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0FD40A-04A3-4633-9411-154DCE6884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D30B04-EFA2-4D54-A682-FEBA6164EB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4576F2-8761-4687-88B0-48FC919DBA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62902F-A9B8-4FCD-A6C9-5FAFADA1883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696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275704-EBB4-4AB8-BBC9-7D01568F2A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DCCCBC-CF65-4B8C-B55F-42BF447D37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AAC66C-CEF4-4699-B9B9-23766D013F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3A1D84-58B8-4B95-8808-30620029515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4257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D47476E-98FA-4B4A-AE8D-FCEC877CAF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8E814EC-49EF-48ED-95E5-5E18736FF5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905B8C0-B250-450D-9D52-ABD20133FC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966F87-3F0C-4487-9F2C-9780622F002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18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F1AFE68-E7D2-4CC4-8F94-22DB8C400E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739A4A9-A3D2-444F-AC40-8AA8D24D8D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CA72388-FA78-4752-B013-5ADC8ABE7E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E8C24C-328C-4E66-9802-FBBE0715B26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066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841BEAD-8123-4535-BB41-A350275272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BF7CC46-9857-4E8F-A984-CFA140084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D87A812-C8FF-43D3-BD4E-DC875A9F86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F22903-EA2E-4D7C-B05C-8F75F6C768A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841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14ABC5-8682-464A-BDC3-711C333A06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E93DD9-9A36-4921-BE66-02F5AE886E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5A9F8C-4A67-4578-9B1A-F49216F7A9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8BAFB1-F1BA-4CE3-8C09-14A22DABC9D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136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7AC2E8-BC10-420E-9512-3B632BA25E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0889A-F71B-46EE-A2B5-D3DD52E5B5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39BE83-E6A0-4275-99A6-9CDA4A800A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A57675-BD16-4F86-BC0F-CF74428C897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624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E6CBAC2-03A0-4819-813F-6C709FB63F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268F06B-2836-41A6-924E-E91A2FA89A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1B1C878-EB23-4C1F-88CF-7E45A0EEDBF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0970BF5-AC60-4E81-A2A1-A7072E7E5E7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BCE5E80-D7FD-4AB5-BBB8-B6B0956BD5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1C595653-F281-416E-8C46-7916539D503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:a16="http://schemas.microsoft.com/office/drawing/2014/main" id="{6B53C79A-58D5-4FF2-87D9-FB8AAACECE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803281"/>
            <a:ext cx="9144000" cy="1600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22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2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本演題発表に関連して、過去</a:t>
            </a:r>
            <a:r>
              <a:rPr kumimoji="0" lang="en-US" altLang="ja-JP" sz="22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1</a:t>
            </a:r>
            <a:r>
              <a:rPr kumimoji="0" lang="ja-JP" altLang="en-US" sz="22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年間に△△製薬、□□社、○□製薬より</a:t>
            </a:r>
            <a:endParaRPr kumimoji="0" lang="en-US" altLang="ja-JP" sz="22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2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講演料を、また所属講座に対して△△製薬、□□社、○□製薬より</a:t>
            </a:r>
            <a:endParaRPr kumimoji="0" lang="en-US" altLang="ja-JP" sz="2200" b="1" dirty="0">
              <a:solidFill>
                <a:srgbClr val="FFFF1F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2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委託研究費または奨学寄付金を受けています。</a:t>
            </a:r>
            <a:endParaRPr kumimoji="0" lang="en-US" altLang="ja-JP" sz="22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</p:txBody>
      </p:sp>
      <p:sp>
        <p:nvSpPr>
          <p:cNvPr id="15364" name="正方形/長方形 3">
            <a:extLst>
              <a:ext uri="{FF2B5EF4-FFF2-40B4-BE49-F238E27FC236}">
                <a16:creationId xmlns:a16="http://schemas.microsoft.com/office/drawing/2014/main" id="{57FB5715-4E7F-4F3A-B0AE-877B55A96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601060"/>
            <a:ext cx="84359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kumimoji="0" lang="ja-JP" altLang="en-US" sz="40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　第</a:t>
            </a:r>
            <a:r>
              <a:rPr kumimoji="0" lang="en-US" altLang="ja-JP" sz="40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23</a:t>
            </a:r>
            <a:r>
              <a:rPr kumimoji="0" lang="ja-JP" altLang="en-US" sz="40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回日本薬剤疫学会学術総会</a:t>
            </a:r>
            <a:endParaRPr kumimoji="0" lang="ja-JP" altLang="en-US" sz="36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</p:txBody>
      </p:sp>
      <p:sp>
        <p:nvSpPr>
          <p:cNvPr id="15366" name="正方形/長方形 5">
            <a:extLst>
              <a:ext uri="{FF2B5EF4-FFF2-40B4-BE49-F238E27FC236}">
                <a16:creationId xmlns:a16="http://schemas.microsoft.com/office/drawing/2014/main" id="{C1244DFB-498B-4F74-9BCB-D96F494A4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14550"/>
            <a:ext cx="9144000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40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演   題  ： ○○　□□</a:t>
            </a:r>
            <a:endParaRPr kumimoji="0" lang="en-US" altLang="ja-JP" sz="40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endParaRPr kumimoji="0" lang="en-US" altLang="ja-JP" sz="40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r>
              <a:rPr kumimoji="0" lang="ja-JP" altLang="en-US" sz="28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所　属：</a:t>
            </a:r>
            <a:endParaRPr kumimoji="0" lang="en-US" altLang="ja-JP" sz="28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pPr algn="ctr"/>
            <a:endParaRPr kumimoji="0" lang="ja-JP" altLang="en-US" sz="2800" dirty="0"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  <a:p>
            <a:r>
              <a:rPr kumimoji="0" lang="ja-JP" altLang="en-US" sz="2800" b="1" dirty="0">
                <a:solidFill>
                  <a:schemeClr val="bg1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</a:rPr>
              <a:t>発表者：</a:t>
            </a:r>
            <a:endParaRPr kumimoji="0" lang="en-US" altLang="ja-JP" sz="2800" b="1" dirty="0">
              <a:solidFill>
                <a:schemeClr val="bg1"/>
              </a:solidFill>
              <a:latin typeface="小塚ゴシック Pr6N B" panose="020B0800000000000000" pitchFamily="34" charset="-128"/>
              <a:ea typeface="小塚ゴシック Pr6N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218302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</TotalTime>
  <Words>59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小塚ゴシック Pr6N B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西野隆</cp:lastModifiedBy>
  <cp:revision>95</cp:revision>
  <dcterms:created xsi:type="dcterms:W3CDTF">2015-10-21T04:55:21Z</dcterms:created>
  <dcterms:modified xsi:type="dcterms:W3CDTF">2017-10-18T09:29:13Z</dcterms:modified>
</cp:coreProperties>
</file>